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Montserrat Bold" pitchFamily="2" charset="77"/>
      <p:bold r:id="rId14"/>
      <p:italic r:id="rId15"/>
      <p:boldItalic r:id="rId16"/>
    </p:embeddedFont>
    <p:embeddedFont>
      <p:font typeface="Montserrat Medium" pitchFamily="2" charset="77"/>
      <p:regular r:id="rId17"/>
      <p:italic r:id="rId18"/>
    </p:embeddedFont>
    <p:embeddedFont>
      <p:font typeface="Montserrat-BoldItalic" pitchFamily="2" charset="77"/>
      <p:bold r:id="rId19"/>
      <p:italic r:id="rId20"/>
      <p:boldItalic r:id="rId21"/>
    </p:embeddedFont>
    <p:embeddedFont>
      <p:font typeface="Montserrat-Italic" pitchFamily="2" charset="77"/>
      <p:italic r:id="rId22"/>
    </p:embeddedFont>
    <p:embeddedFont>
      <p:font typeface="Tw Cen MT" panose="020B0602020104020603" pitchFamily="34" charset="77"/>
      <p:regular r:id="rId23"/>
      <p:bold r:id="rId24"/>
      <p:italic r:id="rId25"/>
      <p:boldItalic r:id="rId26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B7CE9C-FBCE-4E4F-9049-1F92B18D37A6}"/>
              </a:ext>
            </a:extLst>
          </p:cNvPr>
          <p:cNvGrpSpPr/>
          <p:nvPr/>
        </p:nvGrpSpPr>
        <p:grpSpPr>
          <a:xfrm>
            <a:off x="-22552" y="-46537"/>
            <a:ext cx="24442002" cy="13307790"/>
            <a:chOff x="-22552" y="-46537"/>
            <a:chExt cx="24442002" cy="13307790"/>
          </a:xfrm>
        </p:grpSpPr>
        <p:pic>
          <p:nvPicPr>
            <p:cNvPr id="119" name="Video prototyping.jpg"/>
            <p:cNvPicPr>
              <a:picLocks noChangeAspect="1"/>
            </p:cNvPicPr>
            <p:nvPr/>
          </p:nvPicPr>
          <p:blipFill>
            <a:blip r:embed="rId2"/>
            <a:srcRect t="15181" b="15181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7244729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134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6792892" y="12508777"/>
              <a:ext cx="707174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Adrian Clark,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flickr.com/photos/adriandc/2185215183/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8439741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7887953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921925"/>
              <a:ext cx="691624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Video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0686059" cy="3038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Communicating design concepts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through video narratives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39" y="4495128"/>
              <a:ext cx="13790379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3262102" y="5020289"/>
              <a:ext cx="2321716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646560"/>
              <a:ext cx="1328236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F41FEA1-E3A1-7C4B-8508-BC4B39645B8F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69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0" name="Shape 370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66E5569-2EB6-D244-BA05-BFDEDBB46979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76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77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8" name="Shape 378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82" name="Shape 382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181D32A-1361-0E4C-A7EF-AC053897216E}"/>
              </a:ext>
            </a:extLst>
          </p:cNvPr>
          <p:cNvGrpSpPr/>
          <p:nvPr/>
        </p:nvGrpSpPr>
        <p:grpSpPr>
          <a:xfrm>
            <a:off x="-334359" y="-375470"/>
            <a:ext cx="24198993" cy="13484323"/>
            <a:chOff x="-334359" y="-375470"/>
            <a:chExt cx="24198993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446959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984712" y="1429342"/>
              <a:ext cx="5169185" cy="228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334359" y="94052"/>
              <a:ext cx="18779113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lvl="3" algn="l" defTabSz="642937"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Video</a:t>
              </a:r>
              <a:r>
                <a:rPr lang="en-AU" sz="16000" spc="-319" dirty="0"/>
                <a:t> 	</a:t>
              </a:r>
              <a:r>
                <a:rPr sz="16000" spc="-319" dirty="0"/>
                <a:t>Prototyping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52" name="Shape 152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3" name="Shape 163"/>
          <p:cNvSpPr/>
          <p:nvPr/>
        </p:nvSpPr>
        <p:spPr>
          <a:xfrm>
            <a:off x="425184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4" name="Shape 164"/>
          <p:cNvSpPr/>
          <p:nvPr/>
        </p:nvSpPr>
        <p:spPr>
          <a:xfrm>
            <a:off x="75585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5" name="Shape 165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6" name="Shape 166"/>
          <p:cNvSpPr/>
          <p:nvPr/>
        </p:nvSpPr>
        <p:spPr>
          <a:xfrm>
            <a:off x="13777123" y="10470228"/>
            <a:ext cx="2894224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[10-30 mins] </a:t>
            </a:r>
          </a:p>
        </p:txBody>
      </p:sp>
      <p:sp>
        <p:nvSpPr>
          <p:cNvPr id="167" name="Shape 167"/>
          <p:cNvSpPr/>
          <p:nvPr/>
        </p:nvSpPr>
        <p:spPr>
          <a:xfrm>
            <a:off x="17009448" y="10470228"/>
            <a:ext cx="30429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168" name="Shape 168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A3F5A4B-5A73-454E-96D5-4E1A6018C8C5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138" name="Video prototyping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134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30-second video prototype to convey an idea for a product or service. You will learn how to use techniques to represent the interactions between people and a product or service through video.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5876000" y="3959782"/>
              <a:ext cx="2945826" cy="154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92943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7546152" y="3433808"/>
              <a:ext cx="6840829" cy="2670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Smartphone with camera, paper, cardboard, masking tape, Post-it notes, pens, video editing software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-6795" y="632249"/>
              <a:ext cx="684083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5400000">
              <a:off x="63000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-233723" y="-47492"/>
              <a:ext cx="85606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Video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-39958" y="3219466"/>
              <a:ext cx="1253868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rot="5400000">
              <a:off x="11968611" y="374462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-347308" y="2449273"/>
              <a:ext cx="12703441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62" name="Shape 162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69" name="Shape 169"/>
            <p:cNvSpPr/>
            <p:nvPr/>
          </p:nvSpPr>
          <p:spPr>
            <a:xfrm>
              <a:off x="16792892" y="12508777"/>
              <a:ext cx="707174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Adrian Clark,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flickr.com/photos/adriandc/2185215183/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85" name="Shape 185"/>
          <p:cNvSpPr/>
          <p:nvPr/>
        </p:nvSpPr>
        <p:spPr>
          <a:xfrm>
            <a:off x="3460290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6" name="Shape 196"/>
          <p:cNvSpPr/>
          <p:nvPr/>
        </p:nvSpPr>
        <p:spPr>
          <a:xfrm>
            <a:off x="425184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7" name="Shape 197"/>
          <p:cNvSpPr/>
          <p:nvPr/>
        </p:nvSpPr>
        <p:spPr>
          <a:xfrm>
            <a:off x="75585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8" name="Shape 198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9" name="Shape 199"/>
          <p:cNvSpPr/>
          <p:nvPr/>
        </p:nvSpPr>
        <p:spPr>
          <a:xfrm>
            <a:off x="13777123" y="10470228"/>
            <a:ext cx="2894224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[10-30 mins] </a:t>
            </a:r>
          </a:p>
        </p:txBody>
      </p:sp>
      <p:sp>
        <p:nvSpPr>
          <p:cNvPr id="200" name="Shape 200"/>
          <p:cNvSpPr/>
          <p:nvPr/>
        </p:nvSpPr>
        <p:spPr>
          <a:xfrm>
            <a:off x="17009448" y="10470228"/>
            <a:ext cx="30429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201" name="Shape 20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74AB21D-9E98-A24B-AFED-40B4B12D6470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171" name="Video prototyping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2" name="Shape 17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30-second video prototype to convey an idea for a product or service. You will learn how to use techniques to represent the interactions between people and a product or service through video. 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18112142" y="3266047"/>
              <a:ext cx="6294408" cy="292943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6" name="Shape 186"/>
            <p:cNvSpPr/>
            <p:nvPr/>
          </p:nvSpPr>
          <p:spPr>
            <a:xfrm>
              <a:off x="-6795" y="632249"/>
              <a:ext cx="684083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-39958" y="3219466"/>
              <a:ext cx="1253868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rot="5400000">
              <a:off x="11968611" y="374462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3" name="Shape 193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4" name="Shape 194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95" name="Shape 195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16792892" y="12508777"/>
              <a:ext cx="707174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Adrian Clark,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flickr.com/photos/adriandc/2185215183/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39003FF8-80AD-A544-B5B6-D6FB665B049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5BF9D981-F668-2541-96F6-DEE7097D5C36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134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8B69819E-EE92-1F4B-9A56-0B82DEF6B07C}"/>
                </a:ext>
              </a:extLst>
            </p:cNvPr>
            <p:cNvSpPr/>
            <p:nvPr/>
          </p:nvSpPr>
          <p:spPr>
            <a:xfrm rot="16200000">
              <a:off x="15876000" y="3959782"/>
              <a:ext cx="2945826" cy="154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6">
              <a:extLst>
                <a:ext uri="{FF2B5EF4-FFF2-40B4-BE49-F238E27FC236}">
                  <a16:creationId xmlns:a16="http://schemas.microsoft.com/office/drawing/2014/main" id="{52954097-7DEB-F04A-AC66-6150E1F0AE4A}"/>
                </a:ext>
              </a:extLst>
            </p:cNvPr>
            <p:cNvSpPr/>
            <p:nvPr/>
          </p:nvSpPr>
          <p:spPr>
            <a:xfrm>
              <a:off x="17546152" y="3433808"/>
              <a:ext cx="6840829" cy="2670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Smartphone with camera, paper, cardboard, masking tape, Post-it notes, pens, video editing software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8" name="Shape 154">
              <a:extLst>
                <a:ext uri="{FF2B5EF4-FFF2-40B4-BE49-F238E27FC236}">
                  <a16:creationId xmlns:a16="http://schemas.microsoft.com/office/drawing/2014/main" id="{16DE606E-EAC4-5B4F-867F-6553F9BA7258}"/>
                </a:ext>
              </a:extLst>
            </p:cNvPr>
            <p:cNvSpPr/>
            <p:nvPr/>
          </p:nvSpPr>
          <p:spPr>
            <a:xfrm rot="5400000">
              <a:off x="63000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5">
              <a:extLst>
                <a:ext uri="{FF2B5EF4-FFF2-40B4-BE49-F238E27FC236}">
                  <a16:creationId xmlns:a16="http://schemas.microsoft.com/office/drawing/2014/main" id="{1BD61AE7-C01F-CC46-9476-9CCF466ED525}"/>
                </a:ext>
              </a:extLst>
            </p:cNvPr>
            <p:cNvSpPr/>
            <p:nvPr/>
          </p:nvSpPr>
          <p:spPr>
            <a:xfrm>
              <a:off x="-233723" y="-47492"/>
              <a:ext cx="85606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Video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F6C1A25A-CD48-6648-8A01-3E2751FE7C9C}"/>
                </a:ext>
              </a:extLst>
            </p:cNvPr>
            <p:cNvSpPr/>
            <p:nvPr/>
          </p:nvSpPr>
          <p:spPr>
            <a:xfrm>
              <a:off x="-347308" y="2449273"/>
              <a:ext cx="12703441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18" name="Shape 218"/>
          <p:cNvSpPr/>
          <p:nvPr/>
        </p:nvSpPr>
        <p:spPr>
          <a:xfrm>
            <a:off x="6766978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9" name="Shape 229"/>
          <p:cNvSpPr/>
          <p:nvPr/>
        </p:nvSpPr>
        <p:spPr>
          <a:xfrm>
            <a:off x="425184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0" name="Shape 230"/>
          <p:cNvSpPr/>
          <p:nvPr/>
        </p:nvSpPr>
        <p:spPr>
          <a:xfrm>
            <a:off x="75585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1" name="Shape 231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2" name="Shape 232"/>
          <p:cNvSpPr/>
          <p:nvPr/>
        </p:nvSpPr>
        <p:spPr>
          <a:xfrm>
            <a:off x="13777123" y="10470228"/>
            <a:ext cx="2894224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[10-30 mins] </a:t>
            </a:r>
          </a:p>
        </p:txBody>
      </p:sp>
      <p:sp>
        <p:nvSpPr>
          <p:cNvPr id="233" name="Shape 233"/>
          <p:cNvSpPr/>
          <p:nvPr/>
        </p:nvSpPr>
        <p:spPr>
          <a:xfrm>
            <a:off x="17009448" y="10470228"/>
            <a:ext cx="30429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234" name="Shape 234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9D3E09-55A2-D746-B8A8-4EA1660A6BE1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204" name="Video prototyping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5" name="Shape 20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30-second video prototype to convey an idea for a product or service. You will learn how to use techniques to represent the interactions between people and a product or service through video. 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8112142" y="3266047"/>
              <a:ext cx="6294408" cy="292943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-6795" y="632249"/>
              <a:ext cx="684083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-39958" y="3219466"/>
              <a:ext cx="1253868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rot="5400000">
              <a:off x="11968611" y="374462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35" name="Shape 235"/>
            <p:cNvSpPr/>
            <p:nvPr/>
          </p:nvSpPr>
          <p:spPr>
            <a:xfrm>
              <a:off x="16792892" y="12508777"/>
              <a:ext cx="707174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Adrian Clark,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flickr.com/photos/adriandc/2185215183/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5C5E3507-A857-6648-9AA6-0144F2B5A38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4A82A481-69E0-184A-B93B-BBDA707F6180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134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6A383825-25EE-7148-ABC5-B0770F1509FE}"/>
                </a:ext>
              </a:extLst>
            </p:cNvPr>
            <p:cNvSpPr/>
            <p:nvPr/>
          </p:nvSpPr>
          <p:spPr>
            <a:xfrm rot="16200000">
              <a:off x="15876000" y="3959782"/>
              <a:ext cx="2945826" cy="154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6">
              <a:extLst>
                <a:ext uri="{FF2B5EF4-FFF2-40B4-BE49-F238E27FC236}">
                  <a16:creationId xmlns:a16="http://schemas.microsoft.com/office/drawing/2014/main" id="{D2071595-076F-0B49-B2C8-1C424FFAD4A2}"/>
                </a:ext>
              </a:extLst>
            </p:cNvPr>
            <p:cNvSpPr/>
            <p:nvPr/>
          </p:nvSpPr>
          <p:spPr>
            <a:xfrm>
              <a:off x="17546152" y="3433808"/>
              <a:ext cx="6840829" cy="2670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Smartphone with camera, paper, cardboard, masking tape, Post-it notes, pens, video editing software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8" name="Shape 154">
              <a:extLst>
                <a:ext uri="{FF2B5EF4-FFF2-40B4-BE49-F238E27FC236}">
                  <a16:creationId xmlns:a16="http://schemas.microsoft.com/office/drawing/2014/main" id="{7E2BA713-0047-9B4F-8FB1-7B3E3553F668}"/>
                </a:ext>
              </a:extLst>
            </p:cNvPr>
            <p:cNvSpPr/>
            <p:nvPr/>
          </p:nvSpPr>
          <p:spPr>
            <a:xfrm rot="5400000">
              <a:off x="63000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5">
              <a:extLst>
                <a:ext uri="{FF2B5EF4-FFF2-40B4-BE49-F238E27FC236}">
                  <a16:creationId xmlns:a16="http://schemas.microsoft.com/office/drawing/2014/main" id="{F07E6363-210B-3140-9029-6C2DDA26CA43}"/>
                </a:ext>
              </a:extLst>
            </p:cNvPr>
            <p:cNvSpPr/>
            <p:nvPr/>
          </p:nvSpPr>
          <p:spPr>
            <a:xfrm>
              <a:off x="-233723" y="-47492"/>
              <a:ext cx="85606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Video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FA1FCCC1-93F8-3240-9CB9-806D8A84446D}"/>
                </a:ext>
              </a:extLst>
            </p:cNvPr>
            <p:cNvSpPr/>
            <p:nvPr/>
          </p:nvSpPr>
          <p:spPr>
            <a:xfrm>
              <a:off x="-347308" y="2449273"/>
              <a:ext cx="12703441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51" name="Shape 251"/>
          <p:cNvSpPr/>
          <p:nvPr/>
        </p:nvSpPr>
        <p:spPr>
          <a:xfrm>
            <a:off x="10073665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62" name="Shape 262"/>
          <p:cNvSpPr/>
          <p:nvPr/>
        </p:nvSpPr>
        <p:spPr>
          <a:xfrm>
            <a:off x="425184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3" name="Shape 263"/>
          <p:cNvSpPr/>
          <p:nvPr/>
        </p:nvSpPr>
        <p:spPr>
          <a:xfrm>
            <a:off x="75585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4" name="Shape 264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5" name="Shape 265"/>
          <p:cNvSpPr/>
          <p:nvPr/>
        </p:nvSpPr>
        <p:spPr>
          <a:xfrm>
            <a:off x="13777123" y="10470228"/>
            <a:ext cx="2894224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[10-30 mins] </a:t>
            </a:r>
          </a:p>
        </p:txBody>
      </p:sp>
      <p:sp>
        <p:nvSpPr>
          <p:cNvPr id="266" name="Shape 266"/>
          <p:cNvSpPr/>
          <p:nvPr/>
        </p:nvSpPr>
        <p:spPr>
          <a:xfrm>
            <a:off x="17009448" y="10470228"/>
            <a:ext cx="30429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267" name="Shape 267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BEE7CB7-E5CD-D844-8F8B-E0757484071B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237" name="Video prototyping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8" name="Shape 23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30-second video prototype to convey an idea for a product or service. You will learn how to use techniques to represent the interactions between people and a product or service through video. 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8112142" y="3266047"/>
              <a:ext cx="6294408" cy="292943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8" name="Shape 24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2" name="Shape 252"/>
            <p:cNvSpPr/>
            <p:nvPr/>
          </p:nvSpPr>
          <p:spPr>
            <a:xfrm>
              <a:off x="-6795" y="632249"/>
              <a:ext cx="684083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-39958" y="3219466"/>
              <a:ext cx="1253868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 rot="5400000">
              <a:off x="11968611" y="374462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16792892" y="12508777"/>
              <a:ext cx="707174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Adrian Clark,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flickr.com/photos/adriandc/2185215183/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BCC4B0E0-FE98-9E4A-8F91-3E0AA1F739D1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A1185D73-2C7A-8840-9068-03681D3E4612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134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66273722-7213-C44A-9401-6F792B3C07B5}"/>
                </a:ext>
              </a:extLst>
            </p:cNvPr>
            <p:cNvSpPr/>
            <p:nvPr/>
          </p:nvSpPr>
          <p:spPr>
            <a:xfrm rot="16200000">
              <a:off x="15876000" y="3959782"/>
              <a:ext cx="2945826" cy="154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6">
              <a:extLst>
                <a:ext uri="{FF2B5EF4-FFF2-40B4-BE49-F238E27FC236}">
                  <a16:creationId xmlns:a16="http://schemas.microsoft.com/office/drawing/2014/main" id="{172A26A9-E570-E44B-B13B-F3B70A9B92C4}"/>
                </a:ext>
              </a:extLst>
            </p:cNvPr>
            <p:cNvSpPr/>
            <p:nvPr/>
          </p:nvSpPr>
          <p:spPr>
            <a:xfrm>
              <a:off x="17546152" y="3433808"/>
              <a:ext cx="6840829" cy="2670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Smartphone with camera, paper, cardboard, masking tape, Post-it notes, pens, video editing software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8" name="Shape 154">
              <a:extLst>
                <a:ext uri="{FF2B5EF4-FFF2-40B4-BE49-F238E27FC236}">
                  <a16:creationId xmlns:a16="http://schemas.microsoft.com/office/drawing/2014/main" id="{0C25EC46-3379-8442-A5D0-6C1DC8EEDBE3}"/>
                </a:ext>
              </a:extLst>
            </p:cNvPr>
            <p:cNvSpPr/>
            <p:nvPr/>
          </p:nvSpPr>
          <p:spPr>
            <a:xfrm rot="5400000">
              <a:off x="63000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5">
              <a:extLst>
                <a:ext uri="{FF2B5EF4-FFF2-40B4-BE49-F238E27FC236}">
                  <a16:creationId xmlns:a16="http://schemas.microsoft.com/office/drawing/2014/main" id="{A7481B85-D567-884B-892C-DE0B87AD2C60}"/>
                </a:ext>
              </a:extLst>
            </p:cNvPr>
            <p:cNvSpPr/>
            <p:nvPr/>
          </p:nvSpPr>
          <p:spPr>
            <a:xfrm>
              <a:off x="-233723" y="-47492"/>
              <a:ext cx="85606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Video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554DB2C0-1CF4-4049-91DB-6DAF7476EB2E}"/>
                </a:ext>
              </a:extLst>
            </p:cNvPr>
            <p:cNvSpPr/>
            <p:nvPr/>
          </p:nvSpPr>
          <p:spPr>
            <a:xfrm>
              <a:off x="-347308" y="2449273"/>
              <a:ext cx="12703441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84" name="Shape 284"/>
          <p:cNvSpPr/>
          <p:nvPr/>
        </p:nvSpPr>
        <p:spPr>
          <a:xfrm>
            <a:off x="13380353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95" name="Shape 295"/>
          <p:cNvSpPr/>
          <p:nvPr/>
        </p:nvSpPr>
        <p:spPr>
          <a:xfrm>
            <a:off x="425184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6" name="Shape 296"/>
          <p:cNvSpPr/>
          <p:nvPr/>
        </p:nvSpPr>
        <p:spPr>
          <a:xfrm>
            <a:off x="75585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7" name="Shape 297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8" name="Shape 298"/>
          <p:cNvSpPr/>
          <p:nvPr/>
        </p:nvSpPr>
        <p:spPr>
          <a:xfrm>
            <a:off x="13777123" y="10470228"/>
            <a:ext cx="2894224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[10-30 mins] </a:t>
            </a:r>
          </a:p>
        </p:txBody>
      </p:sp>
      <p:sp>
        <p:nvSpPr>
          <p:cNvPr id="299" name="Shape 299"/>
          <p:cNvSpPr/>
          <p:nvPr/>
        </p:nvSpPr>
        <p:spPr>
          <a:xfrm>
            <a:off x="17009448" y="10470228"/>
            <a:ext cx="30429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300" name="Shape 300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583BB6F-B76E-4947-B28A-2D6A22E7A140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270" name="Video prototyping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1" name="Shape 27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30-second video prototype to convey an idea for a product or service. You will learn how to use techniques to represent the interactions between people and a product or service through video. </a:t>
              </a:r>
            </a:p>
          </p:txBody>
        </p:sp>
        <p:sp>
          <p:nvSpPr>
            <p:cNvPr id="277" name="Shape 277"/>
            <p:cNvSpPr/>
            <p:nvPr/>
          </p:nvSpPr>
          <p:spPr>
            <a:xfrm>
              <a:off x="18112142" y="3266047"/>
              <a:ext cx="6294408" cy="292943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-6795" y="632249"/>
              <a:ext cx="684083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-39958" y="3219466"/>
              <a:ext cx="1253868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 rot="5400000">
              <a:off x="11968611" y="374462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92" name="Shape 292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1" name="Shape 301"/>
            <p:cNvSpPr/>
            <p:nvPr/>
          </p:nvSpPr>
          <p:spPr>
            <a:xfrm>
              <a:off x="16792892" y="12508777"/>
              <a:ext cx="707174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Adrian Clark,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flickr.com/photos/adriandc/2185215183/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6BB29FAB-624D-3746-9B7B-8D1265AE8440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585CCD73-4FFF-694D-B18B-749B2C34C3E5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134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B0580493-B97C-4B4E-9954-9E3A84213449}"/>
                </a:ext>
              </a:extLst>
            </p:cNvPr>
            <p:cNvSpPr/>
            <p:nvPr/>
          </p:nvSpPr>
          <p:spPr>
            <a:xfrm rot="16200000">
              <a:off x="15876000" y="3959782"/>
              <a:ext cx="2945826" cy="154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6">
              <a:extLst>
                <a:ext uri="{FF2B5EF4-FFF2-40B4-BE49-F238E27FC236}">
                  <a16:creationId xmlns:a16="http://schemas.microsoft.com/office/drawing/2014/main" id="{85999788-AD77-4349-BC75-BA1AB318DEE9}"/>
                </a:ext>
              </a:extLst>
            </p:cNvPr>
            <p:cNvSpPr/>
            <p:nvPr/>
          </p:nvSpPr>
          <p:spPr>
            <a:xfrm>
              <a:off x="17546152" y="3433808"/>
              <a:ext cx="6840829" cy="2670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Smartphone with camera, paper, cardboard, masking tape, Post-it notes, pens, video editing software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8" name="Shape 154">
              <a:extLst>
                <a:ext uri="{FF2B5EF4-FFF2-40B4-BE49-F238E27FC236}">
                  <a16:creationId xmlns:a16="http://schemas.microsoft.com/office/drawing/2014/main" id="{ADB756E6-26DC-E94C-9412-2D301DA88042}"/>
                </a:ext>
              </a:extLst>
            </p:cNvPr>
            <p:cNvSpPr/>
            <p:nvPr/>
          </p:nvSpPr>
          <p:spPr>
            <a:xfrm rot="5400000">
              <a:off x="63000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5">
              <a:extLst>
                <a:ext uri="{FF2B5EF4-FFF2-40B4-BE49-F238E27FC236}">
                  <a16:creationId xmlns:a16="http://schemas.microsoft.com/office/drawing/2014/main" id="{30EA50A8-A165-2E4F-8725-423DC30DE3B5}"/>
                </a:ext>
              </a:extLst>
            </p:cNvPr>
            <p:cNvSpPr/>
            <p:nvPr/>
          </p:nvSpPr>
          <p:spPr>
            <a:xfrm>
              <a:off x="-233723" y="-47492"/>
              <a:ext cx="85606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Video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E36A93BE-4842-DB4F-8D14-A3CD9AE582CD}"/>
                </a:ext>
              </a:extLst>
            </p:cNvPr>
            <p:cNvSpPr/>
            <p:nvPr/>
          </p:nvSpPr>
          <p:spPr>
            <a:xfrm>
              <a:off x="-347308" y="2449273"/>
              <a:ext cx="12703441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27" name="Shape 327"/>
          <p:cNvSpPr/>
          <p:nvPr/>
        </p:nvSpPr>
        <p:spPr>
          <a:xfrm>
            <a:off x="425184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28" name="Shape 328"/>
          <p:cNvSpPr/>
          <p:nvPr/>
        </p:nvSpPr>
        <p:spPr>
          <a:xfrm>
            <a:off x="75585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29" name="Shape 329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30" name="Shape 330"/>
          <p:cNvSpPr/>
          <p:nvPr/>
        </p:nvSpPr>
        <p:spPr>
          <a:xfrm>
            <a:off x="13777123" y="10470228"/>
            <a:ext cx="2894224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[10-30 mins] </a:t>
            </a:r>
          </a:p>
        </p:txBody>
      </p:sp>
      <p:sp>
        <p:nvSpPr>
          <p:cNvPr id="331" name="Shape 331"/>
          <p:cNvSpPr/>
          <p:nvPr/>
        </p:nvSpPr>
        <p:spPr>
          <a:xfrm>
            <a:off x="17009448" y="10470228"/>
            <a:ext cx="30429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332" name="Shape 33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440DE39-F9C1-3441-8F00-7A10EE5AB8AB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303" name="Video prototyping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30-second video prototype to convey an idea for a product or service. You will learn how to use techniques to represent the interactions between people and a product or service through video. </a:t>
              </a:r>
            </a:p>
          </p:txBody>
        </p:sp>
        <p:sp>
          <p:nvSpPr>
            <p:cNvPr id="310" name="Shape 310"/>
            <p:cNvSpPr/>
            <p:nvPr/>
          </p:nvSpPr>
          <p:spPr>
            <a:xfrm>
              <a:off x="18112142" y="3266047"/>
              <a:ext cx="6294408" cy="292943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17" name="Shape 317"/>
            <p:cNvSpPr/>
            <p:nvPr/>
          </p:nvSpPr>
          <p:spPr>
            <a:xfrm>
              <a:off x="-6795" y="632249"/>
              <a:ext cx="684083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-39958" y="3219466"/>
              <a:ext cx="1253868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 rot="5400000">
              <a:off x="11968611" y="374462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24" name="Shape 324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5" name="Shape 325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33" name="Shape 333"/>
            <p:cNvSpPr/>
            <p:nvPr/>
          </p:nvSpPr>
          <p:spPr>
            <a:xfrm>
              <a:off x="16792892" y="12508777"/>
              <a:ext cx="707174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Adrian Clark,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flickr.com/photos/adriandc/2185215183/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685ACE3F-E63C-6245-B0E3-4BD0E3E7A1D9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D52E7F3B-7DAC-C149-95B7-A6882F5AB265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134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DE63C217-3C9A-8C4E-A405-90E46B6AD447}"/>
                </a:ext>
              </a:extLst>
            </p:cNvPr>
            <p:cNvSpPr/>
            <p:nvPr/>
          </p:nvSpPr>
          <p:spPr>
            <a:xfrm rot="16200000">
              <a:off x="15876000" y="3959782"/>
              <a:ext cx="2945826" cy="154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6">
              <a:extLst>
                <a:ext uri="{FF2B5EF4-FFF2-40B4-BE49-F238E27FC236}">
                  <a16:creationId xmlns:a16="http://schemas.microsoft.com/office/drawing/2014/main" id="{60589A34-2420-EF4D-87F4-F09CBD1BC55C}"/>
                </a:ext>
              </a:extLst>
            </p:cNvPr>
            <p:cNvSpPr/>
            <p:nvPr/>
          </p:nvSpPr>
          <p:spPr>
            <a:xfrm>
              <a:off x="17546152" y="3433808"/>
              <a:ext cx="6840829" cy="2670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Smartphone with camera, paper, cardboard, masking tape, Post-it notes, pens, video editing software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8" name="Shape 154">
              <a:extLst>
                <a:ext uri="{FF2B5EF4-FFF2-40B4-BE49-F238E27FC236}">
                  <a16:creationId xmlns:a16="http://schemas.microsoft.com/office/drawing/2014/main" id="{83EF9210-3422-7F43-8AB8-BE9352A9B39A}"/>
                </a:ext>
              </a:extLst>
            </p:cNvPr>
            <p:cNvSpPr/>
            <p:nvPr/>
          </p:nvSpPr>
          <p:spPr>
            <a:xfrm rot="5400000">
              <a:off x="63000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5">
              <a:extLst>
                <a:ext uri="{FF2B5EF4-FFF2-40B4-BE49-F238E27FC236}">
                  <a16:creationId xmlns:a16="http://schemas.microsoft.com/office/drawing/2014/main" id="{FFDB4009-3F5E-E648-B29B-150E7E2BD551}"/>
                </a:ext>
              </a:extLst>
            </p:cNvPr>
            <p:cNvSpPr/>
            <p:nvPr/>
          </p:nvSpPr>
          <p:spPr>
            <a:xfrm>
              <a:off x="-233723" y="-47492"/>
              <a:ext cx="85606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Video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78FB84B5-B247-FA45-ACDC-D515ED9D8968}"/>
                </a:ext>
              </a:extLst>
            </p:cNvPr>
            <p:cNvSpPr/>
            <p:nvPr/>
          </p:nvSpPr>
          <p:spPr>
            <a:xfrm>
              <a:off x="-347308" y="2449273"/>
              <a:ext cx="12703441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  <p:sp>
        <p:nvSpPr>
          <p:cNvPr id="334" name="Shape 334"/>
          <p:cNvSpPr/>
          <p:nvPr/>
        </p:nvSpPr>
        <p:spPr>
          <a:xfrm>
            <a:off x="16687041" y="1116356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 err="1"/>
              <a:t>Lorum</a:t>
            </a:r>
            <a:r>
              <a:rPr dirty="0"/>
              <a:t>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60" name="Shape 360"/>
          <p:cNvSpPr/>
          <p:nvPr/>
        </p:nvSpPr>
        <p:spPr>
          <a:xfrm>
            <a:off x="425184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1" name="Shape 361"/>
          <p:cNvSpPr/>
          <p:nvPr/>
        </p:nvSpPr>
        <p:spPr>
          <a:xfrm>
            <a:off x="75585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2" name="Shape 362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3" name="Shape 363"/>
          <p:cNvSpPr/>
          <p:nvPr/>
        </p:nvSpPr>
        <p:spPr>
          <a:xfrm>
            <a:off x="13777123" y="10470228"/>
            <a:ext cx="2894224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[10-30 mins] </a:t>
            </a:r>
          </a:p>
        </p:txBody>
      </p:sp>
      <p:sp>
        <p:nvSpPr>
          <p:cNvPr id="364" name="Shape 364"/>
          <p:cNvSpPr/>
          <p:nvPr/>
        </p:nvSpPr>
        <p:spPr>
          <a:xfrm>
            <a:off x="17009448" y="10470228"/>
            <a:ext cx="30429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365" name="Shape 365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8BF2BB0-FC50-9443-9708-E568C9A98957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336" name="Video prototyping.jp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7" name="Shape 33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30-second video prototype to convey an idea for a product or service. You will learn how to use techniques to represent the interactions between people and a product or service through video. </a:t>
              </a:r>
            </a:p>
          </p:txBody>
        </p:sp>
        <p:sp>
          <p:nvSpPr>
            <p:cNvPr id="343" name="Shape 343"/>
            <p:cNvSpPr/>
            <p:nvPr/>
          </p:nvSpPr>
          <p:spPr>
            <a:xfrm>
              <a:off x="18112142" y="3266047"/>
              <a:ext cx="6294408" cy="292943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47" name="Shape 347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8" name="Shape 348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50" name="Shape 350"/>
            <p:cNvSpPr/>
            <p:nvPr/>
          </p:nvSpPr>
          <p:spPr>
            <a:xfrm>
              <a:off x="-6795" y="632249"/>
              <a:ext cx="684083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-39958" y="3219466"/>
              <a:ext cx="1253868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 rot="5400000">
              <a:off x="11968611" y="374462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78490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57" name="Shape 357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58" name="Shape 358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59" name="Shape 359"/>
            <p:cNvSpPr/>
            <p:nvPr/>
          </p:nvSpPr>
          <p:spPr>
            <a:xfrm>
              <a:off x="1801165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66" name="Shape 366"/>
            <p:cNvSpPr/>
            <p:nvPr/>
          </p:nvSpPr>
          <p:spPr>
            <a:xfrm>
              <a:off x="16792892" y="12508777"/>
              <a:ext cx="707174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Adrian Clark,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flickr.com/photos/adriandc/2185215183/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2F0C4D70-13D2-6549-BF32-A988340ADD88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2BF436F0-1249-BA44-9B99-510A8F916C97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134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8A306EED-FD5D-3B4D-ABB7-5F368319432C}"/>
                </a:ext>
              </a:extLst>
            </p:cNvPr>
            <p:cNvSpPr/>
            <p:nvPr/>
          </p:nvSpPr>
          <p:spPr>
            <a:xfrm rot="16200000">
              <a:off x="15876000" y="3959782"/>
              <a:ext cx="2945826" cy="154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6">
              <a:extLst>
                <a:ext uri="{FF2B5EF4-FFF2-40B4-BE49-F238E27FC236}">
                  <a16:creationId xmlns:a16="http://schemas.microsoft.com/office/drawing/2014/main" id="{CF972780-6244-1343-8604-60FC1E728AD2}"/>
                </a:ext>
              </a:extLst>
            </p:cNvPr>
            <p:cNvSpPr/>
            <p:nvPr/>
          </p:nvSpPr>
          <p:spPr>
            <a:xfrm>
              <a:off x="17546152" y="3433808"/>
              <a:ext cx="6840829" cy="2670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Smartphone with camera, paper, cardboard, masking tape, Post-it notes, pens, video editing software (optional)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8" name="Shape 154">
              <a:extLst>
                <a:ext uri="{FF2B5EF4-FFF2-40B4-BE49-F238E27FC236}">
                  <a16:creationId xmlns:a16="http://schemas.microsoft.com/office/drawing/2014/main" id="{8DAD9ADD-BD8B-EC41-885C-28169150932D}"/>
                </a:ext>
              </a:extLst>
            </p:cNvPr>
            <p:cNvSpPr/>
            <p:nvPr/>
          </p:nvSpPr>
          <p:spPr>
            <a:xfrm rot="5400000">
              <a:off x="630000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5">
              <a:extLst>
                <a:ext uri="{FF2B5EF4-FFF2-40B4-BE49-F238E27FC236}">
                  <a16:creationId xmlns:a16="http://schemas.microsoft.com/office/drawing/2014/main" id="{BAEC15F9-A9C2-9D4E-BDDE-92C8395EDED3}"/>
                </a:ext>
              </a:extLst>
            </p:cNvPr>
            <p:cNvSpPr/>
            <p:nvPr/>
          </p:nvSpPr>
          <p:spPr>
            <a:xfrm>
              <a:off x="-233723" y="-47492"/>
              <a:ext cx="85606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Video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7DDE92CE-A6A2-CB49-934B-7F99F2120570}"/>
                </a:ext>
              </a:extLst>
            </p:cNvPr>
            <p:cNvSpPr/>
            <p:nvPr/>
          </p:nvSpPr>
          <p:spPr>
            <a:xfrm>
              <a:off x="-347308" y="2449273"/>
              <a:ext cx="12703441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  <p:sp>
        <p:nvSpPr>
          <p:cNvPr id="367" name="Shape 367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1286</Words>
  <Application>Microsoft Macintosh PowerPoint</Application>
  <PresentationFormat>Custom</PresentationFormat>
  <Paragraphs>189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8</cp:revision>
  <dcterms:modified xsi:type="dcterms:W3CDTF">2020-01-09T04:11:20Z</dcterms:modified>
</cp:coreProperties>
</file>